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Default Extension="gif" ContentType="image/gif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02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interSettings" Target="printerSettings/printerSettings1.bin"/><Relationship Id="rId6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8F9BD-23FC-C540-9E22-71AFF375317C}" type="datetimeFigureOut">
              <a:rPr lang="en-US" smtClean="0"/>
              <a:pPr/>
              <a:t>8/11/11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22C54-DB12-2D4D-8B88-091A8A685D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8F9BD-23FC-C540-9E22-71AFF375317C}" type="datetimeFigureOut">
              <a:rPr lang="en-US" smtClean="0"/>
              <a:pPr/>
              <a:t>8/11/11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22C54-DB12-2D4D-8B88-091A8A685D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8F9BD-23FC-C540-9E22-71AFF375317C}" type="datetimeFigureOut">
              <a:rPr lang="en-US" smtClean="0"/>
              <a:pPr/>
              <a:t>8/11/11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22C54-DB12-2D4D-8B88-091A8A685D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8F9BD-23FC-C540-9E22-71AFF375317C}" type="datetimeFigureOut">
              <a:rPr lang="en-US" smtClean="0"/>
              <a:pPr/>
              <a:t>8/11/11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22C54-DB12-2D4D-8B88-091A8A685D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8F9BD-23FC-C540-9E22-71AFF375317C}" type="datetimeFigureOut">
              <a:rPr lang="en-US" smtClean="0"/>
              <a:pPr/>
              <a:t>8/11/11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22C54-DB12-2D4D-8B88-091A8A685D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8F9BD-23FC-C540-9E22-71AFF375317C}" type="datetimeFigureOut">
              <a:rPr lang="en-US" smtClean="0"/>
              <a:pPr/>
              <a:t>8/11/11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22C54-DB12-2D4D-8B88-091A8A685D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8F9BD-23FC-C540-9E22-71AFF375317C}" type="datetimeFigureOut">
              <a:rPr lang="en-US" smtClean="0"/>
              <a:pPr/>
              <a:t>8/11/11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22C54-DB12-2D4D-8B88-091A8A685D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8F9BD-23FC-C540-9E22-71AFF375317C}" type="datetimeFigureOut">
              <a:rPr lang="en-US" smtClean="0"/>
              <a:pPr/>
              <a:t>8/11/11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22C54-DB12-2D4D-8B88-091A8A685D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8F9BD-23FC-C540-9E22-71AFF375317C}" type="datetimeFigureOut">
              <a:rPr lang="en-US" smtClean="0"/>
              <a:pPr/>
              <a:t>8/11/11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22C54-DB12-2D4D-8B88-091A8A685D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8F9BD-23FC-C540-9E22-71AFF375317C}" type="datetimeFigureOut">
              <a:rPr lang="en-US" smtClean="0"/>
              <a:pPr/>
              <a:t>8/11/11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22C54-DB12-2D4D-8B88-091A8A685D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8F9BD-23FC-C540-9E22-71AFF375317C}" type="datetimeFigureOut">
              <a:rPr lang="en-US" smtClean="0"/>
              <a:pPr/>
              <a:t>8/11/11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22C54-DB12-2D4D-8B88-091A8A685D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8F9BD-23FC-C540-9E22-71AFF375317C}" type="datetimeFigureOut">
              <a:rPr lang="en-US" smtClean="0"/>
              <a:pPr/>
              <a:t>8/11/11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22C54-DB12-2D4D-8B88-091A8A685D8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4" Type="http://schemas.openxmlformats.org/officeDocument/2006/relationships/image" Target="../media/image13.png"/><Relationship Id="rId4" Type="http://schemas.openxmlformats.org/officeDocument/2006/relationships/image" Target="../media/image3.jpeg"/><Relationship Id="rId7" Type="http://schemas.openxmlformats.org/officeDocument/2006/relationships/image" Target="../media/image6.jpeg"/><Relationship Id="rId11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8" Type="http://schemas.openxmlformats.org/officeDocument/2006/relationships/image" Target="../media/image7.jpeg"/><Relationship Id="rId13" Type="http://schemas.openxmlformats.org/officeDocument/2006/relationships/image" Target="../media/image12.gif"/><Relationship Id="rId10" Type="http://schemas.openxmlformats.org/officeDocument/2006/relationships/image" Target="../media/image9.jpeg"/><Relationship Id="rId5" Type="http://schemas.openxmlformats.org/officeDocument/2006/relationships/image" Target="../media/image4.jpeg"/><Relationship Id="rId15" Type="http://schemas.openxmlformats.org/officeDocument/2006/relationships/image" Target="../media/image14.pn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9" Type="http://schemas.openxmlformats.org/officeDocument/2006/relationships/image" Target="../media/image8.jpeg"/><Relationship Id="rId3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All-of-govt_NZ_Gov.jpg"/>
          <p:cNvPicPr>
            <a:picLocks noChangeAspect="1"/>
          </p:cNvPicPr>
          <p:nvPr/>
        </p:nvPicPr>
        <p:blipFill>
          <a:blip r:embed="rId2"/>
          <a:srcRect b="30657"/>
          <a:stretch>
            <a:fillRect/>
          </a:stretch>
        </p:blipFill>
        <p:spPr>
          <a:xfrm>
            <a:off x="106935" y="86851"/>
            <a:ext cx="2118570" cy="374932"/>
          </a:xfrm>
          <a:prstGeom prst="rect">
            <a:avLst/>
          </a:prstGeom>
        </p:spPr>
      </p:pic>
      <p:pic>
        <p:nvPicPr>
          <p:cNvPr id="19" name="Picture 18" descr="Wgtn-City-Council.jpg"/>
          <p:cNvPicPr>
            <a:picLocks noChangeAspect="1"/>
          </p:cNvPicPr>
          <p:nvPr/>
        </p:nvPicPr>
        <p:blipFill>
          <a:blip r:embed="rId3"/>
          <a:srcRect t="14942"/>
          <a:stretch>
            <a:fillRect/>
          </a:stretch>
        </p:blipFill>
        <p:spPr>
          <a:xfrm>
            <a:off x="109461" y="704532"/>
            <a:ext cx="1788574" cy="824114"/>
          </a:xfrm>
          <a:prstGeom prst="rect">
            <a:avLst/>
          </a:prstGeom>
        </p:spPr>
      </p:pic>
      <p:pic>
        <p:nvPicPr>
          <p:cNvPr id="14" name="Picture 13" descr="rh_customerLogo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97383" y="3522830"/>
            <a:ext cx="2011595" cy="134377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835" y="6102940"/>
            <a:ext cx="2080470" cy="780460"/>
          </a:xfrm>
        </p:spPr>
        <p:txBody>
          <a:bodyPr>
            <a:normAutofit/>
          </a:bodyPr>
          <a:lstStyle/>
          <a:p>
            <a:pPr algn="l"/>
            <a:r>
              <a:rPr lang="en-US" sz="1100" dirty="0" smtClean="0">
                <a:latin typeface="Helvetica"/>
                <a:cs typeface="Helvetica"/>
              </a:rPr>
              <a:t>Chris Jackson</a:t>
            </a:r>
          </a:p>
          <a:p>
            <a:pPr algn="l"/>
            <a:r>
              <a:rPr lang="en-US" sz="1100" dirty="0" smtClean="0">
                <a:latin typeface="Helvetica"/>
                <a:cs typeface="Helvetica"/>
              </a:rPr>
              <a:t>Lecturer: Industrial Design</a:t>
            </a:r>
          </a:p>
          <a:p>
            <a:pPr lvl="0" algn="l"/>
            <a:r>
              <a:rPr lang="en-US" sz="1100" dirty="0" smtClean="0">
                <a:latin typeface="Helvetica"/>
                <a:cs typeface="Helvetica"/>
              </a:rPr>
              <a:t>Massey University</a:t>
            </a:r>
          </a:p>
        </p:txBody>
      </p:sp>
      <p:pic>
        <p:nvPicPr>
          <p:cNvPr id="4" name="Picture 3" descr="wellington.jpe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13880" y="1611345"/>
            <a:ext cx="3324150" cy="2210205"/>
          </a:xfrm>
          <a:prstGeom prst="rect">
            <a:avLst/>
          </a:prstGeom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2838925" y="3846454"/>
            <a:ext cx="3411805" cy="69626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Wellington – New Zealand’s Capital City</a:t>
            </a:r>
          </a:p>
          <a:p>
            <a:pPr lvl="0">
              <a:spcBef>
                <a:spcPct val="20000"/>
              </a:spcBef>
            </a:pP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Population: 389,700</a:t>
            </a:r>
          </a:p>
          <a:p>
            <a:pPr lvl="0">
              <a:spcBef>
                <a:spcPct val="20000"/>
              </a:spcBef>
            </a:pP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Helvetica"/>
                <a:cs typeface="Helvetica"/>
              </a:rPr>
              <a:t>"coolest little capital in the world” – Lonely Planet</a:t>
            </a:r>
          </a:p>
          <a:p>
            <a:pPr lvl="0">
              <a:spcBef>
                <a:spcPct val="20000"/>
              </a:spcBef>
            </a:pPr>
            <a:endParaRPr lang="en-US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Helvetica"/>
              <a:cs typeface="Helvetica"/>
            </a:endParaRPr>
          </a:p>
          <a:p>
            <a:pPr lvl="0">
              <a:spcBef>
                <a:spcPct val="20000"/>
              </a:spcBef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Helvetica"/>
              <a:ea typeface="+mn-ea"/>
              <a:cs typeface="Helvetica"/>
            </a:endParaRPr>
          </a:p>
        </p:txBody>
      </p:sp>
      <p:pic>
        <p:nvPicPr>
          <p:cNvPr id="8" name="Picture 7" descr="Goth resize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03445" y="196531"/>
            <a:ext cx="1568980" cy="1057492"/>
          </a:xfrm>
          <a:prstGeom prst="rect">
            <a:avLst/>
          </a:prstGeom>
        </p:spPr>
      </p:pic>
      <p:pic>
        <p:nvPicPr>
          <p:cNvPr id="9" name="Picture 8" descr="1560093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03444" y="1363407"/>
            <a:ext cx="1568979" cy="672328"/>
          </a:xfrm>
          <a:prstGeom prst="rect">
            <a:avLst/>
          </a:prstGeom>
        </p:spPr>
      </p:pic>
      <p:pic>
        <p:nvPicPr>
          <p:cNvPr id="10" name="Picture 9" descr="weltec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32632" y="4612277"/>
            <a:ext cx="1246620" cy="536047"/>
          </a:xfrm>
          <a:prstGeom prst="rect">
            <a:avLst/>
          </a:prstGeom>
        </p:spPr>
      </p:pic>
      <p:pic>
        <p:nvPicPr>
          <p:cNvPr id="11" name="Picture 10" descr="homepage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421242" y="196531"/>
            <a:ext cx="1762487" cy="1057492"/>
          </a:xfrm>
          <a:prstGeom prst="rect">
            <a:avLst/>
          </a:prstGeom>
        </p:spPr>
      </p:pic>
      <p:pic>
        <p:nvPicPr>
          <p:cNvPr id="12" name="Picture 11" descr="logo-massey-university.jp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461281" y="5259949"/>
            <a:ext cx="2411142" cy="536536"/>
          </a:xfrm>
          <a:prstGeom prst="rect">
            <a:avLst/>
          </a:prstGeom>
        </p:spPr>
      </p:pic>
      <p:pic>
        <p:nvPicPr>
          <p:cNvPr id="13" name="Picture 12" descr="ponoko-dowloadable-design.jp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46636" y="4720057"/>
            <a:ext cx="1978869" cy="1090916"/>
          </a:xfrm>
          <a:prstGeom prst="rect">
            <a:avLst/>
          </a:prstGeom>
        </p:spPr>
      </p:pic>
      <p:sp>
        <p:nvSpPr>
          <p:cNvPr id="15" name="Subtitle 2"/>
          <p:cNvSpPr txBox="1">
            <a:spLocks/>
          </p:cNvSpPr>
          <p:nvPr/>
        </p:nvSpPr>
        <p:spPr>
          <a:xfrm>
            <a:off x="7145629" y="6496810"/>
            <a:ext cx="1925698" cy="3363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Helvetica"/>
              <a:ea typeface="+mn-ea"/>
              <a:cs typeface="Helvetica"/>
            </a:endParaRPr>
          </a:p>
        </p:txBody>
      </p:sp>
      <p:pic>
        <p:nvPicPr>
          <p:cNvPr id="18" name="Picture 17" descr="hcc.jp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61074" y="1554879"/>
            <a:ext cx="1586161" cy="521058"/>
          </a:xfrm>
          <a:prstGeom prst="rect">
            <a:avLst/>
          </a:prstGeom>
        </p:spPr>
      </p:pic>
      <p:pic>
        <p:nvPicPr>
          <p:cNvPr id="21" name="Picture 20" descr="footer-bg.gif"/>
          <p:cNvPicPr>
            <a:picLocks noChangeAspect="1"/>
          </p:cNvPicPr>
          <p:nvPr/>
        </p:nvPicPr>
        <p:blipFill>
          <a:blip r:embed="rId13"/>
          <a:srcRect l="19221" r="23828" b="20329"/>
          <a:stretch>
            <a:fillRect/>
          </a:stretch>
        </p:blipFill>
        <p:spPr>
          <a:xfrm>
            <a:off x="2149305" y="183831"/>
            <a:ext cx="1231058" cy="1179576"/>
          </a:xfrm>
          <a:prstGeom prst="rect">
            <a:avLst/>
          </a:prstGeom>
        </p:spPr>
      </p:pic>
      <p:pic>
        <p:nvPicPr>
          <p:cNvPr id="22" name="Picture 21" descr="logo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97435" y="3985229"/>
            <a:ext cx="1928069" cy="525838"/>
          </a:xfrm>
          <a:prstGeom prst="rect">
            <a:avLst/>
          </a:prstGeom>
        </p:spPr>
      </p:pic>
      <p:cxnSp>
        <p:nvCxnSpPr>
          <p:cNvPr id="27" name="Straight Connector 26"/>
          <p:cNvCxnSpPr/>
          <p:nvPr/>
        </p:nvCxnSpPr>
        <p:spPr>
          <a:xfrm>
            <a:off x="157735" y="6014041"/>
            <a:ext cx="8851243" cy="25399"/>
          </a:xfrm>
          <a:prstGeom prst="line">
            <a:avLst/>
          </a:prstGeom>
          <a:ln>
            <a:solidFill>
              <a:srgbClr val="4F81BD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8" name="Subtitle 2"/>
          <p:cNvSpPr txBox="1">
            <a:spLocks/>
          </p:cNvSpPr>
          <p:nvPr/>
        </p:nvSpPr>
        <p:spPr>
          <a:xfrm>
            <a:off x="7183799" y="6464300"/>
            <a:ext cx="2006124" cy="361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c.jackson@massey.ac.nz</a:t>
            </a:r>
            <a:endParaRPr kumimoji="0" lang="en-US" sz="11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Helvetica"/>
              <a:ea typeface="+mn-ea"/>
              <a:cs typeface="Helvetica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Helvetica"/>
              <a:ea typeface="+mn-ea"/>
              <a:cs typeface="Helvetica"/>
            </a:endParaRPr>
          </a:p>
        </p:txBody>
      </p:sp>
      <p:pic>
        <p:nvPicPr>
          <p:cNvPr id="29" name="Picture 28" descr="MOJblackred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404705" y="4720057"/>
            <a:ext cx="906737" cy="1058443"/>
          </a:xfrm>
          <a:prstGeom prst="rect">
            <a:avLst/>
          </a:prstGeom>
        </p:spPr>
      </p:pic>
      <p:sp>
        <p:nvSpPr>
          <p:cNvPr id="30" name="Subtitle 2"/>
          <p:cNvSpPr txBox="1">
            <a:spLocks/>
          </p:cNvSpPr>
          <p:nvPr/>
        </p:nvSpPr>
        <p:spPr>
          <a:xfrm>
            <a:off x="208535" y="3622085"/>
            <a:ext cx="1727600" cy="348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Community</a:t>
            </a:r>
            <a:endParaRPr lang="en-US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Helvetica"/>
              <a:cs typeface="Helvetica"/>
            </a:endParaRPr>
          </a:p>
          <a:p>
            <a:pPr lvl="0">
              <a:spcBef>
                <a:spcPct val="20000"/>
              </a:spcBef>
            </a:pPr>
            <a:endParaRPr lang="en-US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Helvetica"/>
              <a:cs typeface="Helvetica"/>
            </a:endParaRPr>
          </a:p>
          <a:p>
            <a:pPr lvl="0">
              <a:spcBef>
                <a:spcPct val="20000"/>
              </a:spcBef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Helvetica"/>
              <a:ea typeface="+mn-ea"/>
              <a:cs typeface="Helvetica"/>
            </a:endParaRPr>
          </a:p>
        </p:txBody>
      </p:sp>
      <p:sp>
        <p:nvSpPr>
          <p:cNvPr id="31" name="Subtitle 2"/>
          <p:cNvSpPr txBox="1">
            <a:spLocks/>
          </p:cNvSpPr>
          <p:nvPr/>
        </p:nvSpPr>
        <p:spPr>
          <a:xfrm>
            <a:off x="185661" y="2048435"/>
            <a:ext cx="1727600" cy="348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Government</a:t>
            </a:r>
            <a:endParaRPr lang="en-US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Helvetica"/>
              <a:cs typeface="Helvetica"/>
            </a:endParaRPr>
          </a:p>
          <a:p>
            <a:pPr lvl="0">
              <a:spcBef>
                <a:spcPct val="20000"/>
              </a:spcBef>
            </a:pPr>
            <a:endParaRPr lang="en-US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Helvetica"/>
              <a:cs typeface="Helvetica"/>
            </a:endParaRPr>
          </a:p>
          <a:p>
            <a:pPr lvl="0">
              <a:spcBef>
                <a:spcPct val="20000"/>
              </a:spcBef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Helvetica"/>
              <a:ea typeface="+mn-ea"/>
              <a:cs typeface="Helvetica"/>
            </a:endParaRPr>
          </a:p>
        </p:txBody>
      </p:sp>
      <p:sp>
        <p:nvSpPr>
          <p:cNvPr id="32" name="Subtitle 2"/>
          <p:cNvSpPr txBox="1">
            <a:spLocks/>
          </p:cNvSpPr>
          <p:nvPr/>
        </p:nvSpPr>
        <p:spPr>
          <a:xfrm>
            <a:off x="8234078" y="2048435"/>
            <a:ext cx="863800" cy="348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Industry</a:t>
            </a:r>
            <a:endParaRPr lang="en-US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Helvetica"/>
              <a:cs typeface="Helvetica"/>
            </a:endParaRPr>
          </a:p>
          <a:p>
            <a:pPr lvl="0">
              <a:spcBef>
                <a:spcPct val="20000"/>
              </a:spcBef>
            </a:pPr>
            <a:endParaRPr lang="en-US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Helvetica"/>
              <a:cs typeface="Helvetica"/>
            </a:endParaRPr>
          </a:p>
          <a:p>
            <a:pPr lvl="0">
              <a:spcBef>
                <a:spcPct val="20000"/>
              </a:spcBef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Helvetica"/>
              <a:ea typeface="+mn-ea"/>
              <a:cs typeface="Helvetica"/>
            </a:endParaRPr>
          </a:p>
        </p:txBody>
      </p:sp>
      <p:sp>
        <p:nvSpPr>
          <p:cNvPr id="33" name="Subtitle 2"/>
          <p:cNvSpPr txBox="1">
            <a:spLocks/>
          </p:cNvSpPr>
          <p:nvPr/>
        </p:nvSpPr>
        <p:spPr>
          <a:xfrm>
            <a:off x="8110223" y="3637098"/>
            <a:ext cx="1727600" cy="348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Helvetica"/>
                <a:ea typeface="+mn-ea"/>
                <a:cs typeface="Helvetica"/>
              </a:rPr>
              <a:t>Academic</a:t>
            </a:r>
            <a:endParaRPr lang="en-US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Helvetica"/>
              <a:cs typeface="Helvetica"/>
            </a:endParaRPr>
          </a:p>
          <a:p>
            <a:pPr lvl="0">
              <a:spcBef>
                <a:spcPct val="20000"/>
              </a:spcBef>
            </a:pPr>
            <a:endParaRPr lang="en-US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Helvetica"/>
              <a:cs typeface="Helvetica"/>
            </a:endParaRPr>
          </a:p>
          <a:p>
            <a:pPr lvl="0">
              <a:spcBef>
                <a:spcPct val="20000"/>
              </a:spcBef>
            </a:pP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Helvetica"/>
              <a:ea typeface="+mn-ea"/>
              <a:cs typeface="Helvetic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41</Words>
  <Application>Microsoft Macintosh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Massey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ABLAB presentatio</dc:creator>
  <cp:lastModifiedBy>ABLAB presentatio</cp:lastModifiedBy>
  <cp:revision>6</cp:revision>
  <dcterms:created xsi:type="dcterms:W3CDTF">2011-08-11T10:03:27Z</dcterms:created>
  <dcterms:modified xsi:type="dcterms:W3CDTF">2011-08-11T10:03:27Z</dcterms:modified>
</cp:coreProperties>
</file>